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197"/>
  </p:normalViewPr>
  <p:slideViewPr>
    <p:cSldViewPr snapToGrid="0">
      <p:cViewPr varScale="1">
        <p:scale>
          <a:sx n="90" d="100"/>
          <a:sy n="90" d="100"/>
        </p:scale>
        <p:origin x="232" y="9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259D2-90EA-CE0A-F8E0-DC01C6A637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B1F924-6B68-6145-3FB2-A843063096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342A9F-3000-0DD6-D356-222AD6150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6832-69EB-C346-810B-745FE17706F7}" type="datetimeFigureOut">
              <a:rPr lang="en-US" smtClean="0"/>
              <a:t>9/1/22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B90EA4-8ACD-8169-590B-70FBC0A97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BBFF34-6476-7FA3-7373-9AF5857E1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4CE3-181A-4E4E-B4FD-9B5BEFF80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521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834B9-959D-03F1-510C-1D72BB643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F70DF5-5A72-8211-27E8-89C2360F58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312F56-1258-36DF-FC7C-DE1EEEB64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6832-69EB-C346-810B-745FE17706F7}" type="datetimeFigureOut">
              <a:rPr lang="en-US" smtClean="0"/>
              <a:t>9/1/22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40C320-0B43-6CD8-FC96-080DEA84F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4310CF-2CE6-AB92-8C61-9ECDE4ECA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4CE3-181A-4E4E-B4FD-9B5BEFF80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53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F01C06-8061-27BB-6E84-FFBCEA2189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20C5D3-A812-8724-9AB5-68AC18CDEB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220288-812E-8258-824C-EF0DDD7D7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6832-69EB-C346-810B-745FE17706F7}" type="datetimeFigureOut">
              <a:rPr lang="en-US" smtClean="0"/>
              <a:t>9/1/22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A17BD7-EDDF-DE0F-DC85-5ACE4B1FA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9B0AB-043F-77B7-1FDB-363FCFDB8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4CE3-181A-4E4E-B4FD-9B5BEFF80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681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BBEFF-4F5E-DFBA-4AEF-0AA56F290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40822-B578-DE6A-6A73-9038DD512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BB9817-F24E-3C46-F8D1-622A6CE3B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6832-69EB-C346-810B-745FE17706F7}" type="datetimeFigureOut">
              <a:rPr lang="en-US" smtClean="0"/>
              <a:t>9/1/22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8EA20-10F9-9369-6D83-C0C034F33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1E1A9-5114-3EA3-0D8E-80576BE30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4CE3-181A-4E4E-B4FD-9B5BEFF80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681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A741E-B302-BA86-0DB1-37F20DCA2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EED931-2C71-AE22-FF4A-03ADEA0902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A6FD7-5B14-D06C-5732-326BF8107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6832-69EB-C346-810B-745FE17706F7}" type="datetimeFigureOut">
              <a:rPr lang="en-US" smtClean="0"/>
              <a:t>9/1/22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9EDAF-5724-30FA-3D16-E364F4C82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25360-5858-207D-DF1E-CDBDCF0EF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4CE3-181A-4E4E-B4FD-9B5BEFF80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965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7C66E-29A6-C677-A66E-2FEADF3FD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A1698-CD4F-A1C5-FCC3-E7CF0492DA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16EFD7-EACA-3DE9-419D-B8622124D7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F66EDC-188C-A1BD-D671-C3E2F3C28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6832-69EB-C346-810B-745FE17706F7}" type="datetimeFigureOut">
              <a:rPr lang="en-US" smtClean="0"/>
              <a:t>9/1/22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361EC7-51B2-31B7-ADD6-00DA733CD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AAE2CC-EF50-BEA4-DCFF-A16D83A76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4CE3-181A-4E4E-B4FD-9B5BEFF80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800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C4475-0E0F-2786-ACE1-95BC2BFFC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6F3E56-E3D0-F712-4BCD-6EB1CD7E7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852421-1FCC-0880-C425-EE0F78216A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E6F370-5C54-93B0-095C-21EAB738B9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EE6972-62A5-D0EC-A701-F58DF05249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337849-A04F-B0FA-26D2-1AE602D31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6832-69EB-C346-810B-745FE17706F7}" type="datetimeFigureOut">
              <a:rPr lang="en-US" smtClean="0"/>
              <a:t>9/1/22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8AA5C7-04CF-3C67-8738-6C817A2B1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AC8EAB-36DF-D011-4C28-F58895AB7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4CE3-181A-4E4E-B4FD-9B5BEFF80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153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9BBED-A8C3-B8FD-0212-0FDA79619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DF7E14-3903-5BD9-53C7-87F2F08F5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6832-69EB-C346-810B-745FE17706F7}" type="datetimeFigureOut">
              <a:rPr lang="en-US" smtClean="0"/>
              <a:t>9/1/22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E20BA7-D2E6-7CAE-4FC0-C3FEFDDD1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A06DDB-8552-D989-D69F-8583CD930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4CE3-181A-4E4E-B4FD-9B5BEFF80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814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75FB52-9265-BE8D-2CF3-9375BE4C5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6832-69EB-C346-810B-745FE17706F7}" type="datetimeFigureOut">
              <a:rPr lang="en-US" smtClean="0"/>
              <a:t>9/1/22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66CBE9-9B93-CE92-3B8E-A88AF2505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ED01CC-7DF3-F6FA-7704-25F9AE027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4CE3-181A-4E4E-B4FD-9B5BEFF80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698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2ED46-8CB9-096C-EEF6-FD9D00924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2B95F-06A1-9666-ADA0-B0E2E115AF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D8DA2C-6CE6-90B8-17F5-24AA93DBC3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DC626E-0470-9BB1-0DEC-6EF9DE16A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6832-69EB-C346-810B-745FE17706F7}" type="datetimeFigureOut">
              <a:rPr lang="en-US" smtClean="0"/>
              <a:t>9/1/22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5268DA-CBA5-F674-F443-16B720FF9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281D3F-85CD-5AD2-73DD-0867D98CD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4CE3-181A-4E4E-B4FD-9B5BEFF80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500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D67D6-17BC-2300-67DC-35C62F338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9C7BA1-5E28-F4ED-5475-CF56B551A1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823580-E23E-519D-8522-E89E621267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A4D758-2A32-D364-74C2-9F1C2AAE5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6832-69EB-C346-810B-745FE17706F7}" type="datetimeFigureOut">
              <a:rPr lang="en-US" smtClean="0"/>
              <a:t>9/1/22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2AC162-CB6A-2AA0-840B-4B60123C0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AF1CE-2A0F-7C14-035B-6F37FF88B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4CE3-181A-4E4E-B4FD-9B5BEFF80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917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BBE659-7C99-9A33-5D23-D924C9CF6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F27386-7838-6D7E-C741-3C1B7158D5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13F60A-73C2-6779-F58B-5D55986D3F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36832-69EB-C346-810B-745FE17706F7}" type="datetimeFigureOut">
              <a:rPr lang="en-US" smtClean="0"/>
              <a:t>9/1/22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300265-5FA9-1CE1-1560-CF0A3D15FE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982B19-2553-F73E-2103-A9FDC63421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A4CE3-181A-4E4E-B4FD-9B5BEFF80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248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DEFC6DD-8160-5A2A-E0B9-B347761099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4993" y="214312"/>
            <a:ext cx="7792864" cy="642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868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Weldon Woodard</dc:creator>
  <cp:lastModifiedBy>Weldon Woodard</cp:lastModifiedBy>
  <cp:revision>1</cp:revision>
  <dcterms:created xsi:type="dcterms:W3CDTF">2022-09-01T16:11:47Z</dcterms:created>
  <dcterms:modified xsi:type="dcterms:W3CDTF">2022-09-01T16:13:39Z</dcterms:modified>
</cp:coreProperties>
</file>